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8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2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A149-BE51-4495-BCF0-4CC0505944E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C39B-B888-43BC-A0B8-3301D2D71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83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14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3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4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2EB071-0F67-4E0B-8E64-7BE4F00DB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34160"/>
              </p:ext>
            </p:extLst>
          </p:nvPr>
        </p:nvGraphicFramePr>
        <p:xfrm>
          <a:off x="1600200" y="2062163"/>
          <a:ext cx="594359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599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12661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135387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12661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8C98FB-F24D-4063-8A9D-FA3B4988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57979"/>
              </p:ext>
            </p:extLst>
          </p:nvPr>
        </p:nvGraphicFramePr>
        <p:xfrm>
          <a:off x="1600200" y="2062163"/>
          <a:ext cx="594359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599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12661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135387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12661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8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2020-09-21T18:50:54Z</dcterms:created>
  <dcterms:modified xsi:type="dcterms:W3CDTF">2020-09-21T18:53:50Z</dcterms:modified>
</cp:coreProperties>
</file>